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81ea6237f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81ea6237f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81ea6237f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81ea6237f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81ea6237f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81ea6237f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The Hertzsprung-Russell Diagram</a:t>
            </a:r>
            <a:endParaRPr sz="42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/>
              <a:t>Stars, Stars, Stars!!!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Globular_Cluster_M10.jpg"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00" y="205750"/>
            <a:ext cx="4732002" cy="4732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 we will learn….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astronomers measure brightness and color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And why we care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H-R Diagram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And what it can tell us about stellar populations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stars live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And die!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